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  <p:sldId id="259" r:id="rId5"/>
    <p:sldId id="270" r:id="rId6"/>
    <p:sldId id="260" r:id="rId7"/>
    <p:sldId id="275" r:id="rId8"/>
    <p:sldId id="261" r:id="rId9"/>
    <p:sldId id="278" r:id="rId10"/>
    <p:sldId id="262" r:id="rId11"/>
    <p:sldId id="284" r:id="rId12"/>
    <p:sldId id="263" r:id="rId13"/>
    <p:sldId id="288" r:id="rId14"/>
    <p:sldId id="264" r:id="rId15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08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4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60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3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1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4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8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2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8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9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36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2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nl.freepik.com/index.php?goto=27&amp;opciondownload=2&amp;id=aHR0cDovL3d3dy5zeGMuaHUvcGhvdG8vMTAyOTg5&amp;fileid=654446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freepik.com/icones-gratuites/ajouter-signe-de-la-croix-rempli_782527.htm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nl.freepik.com/index.php?goto=27&amp;opciondownload=2&amp;id=aHR0cDovL3d3dy5zeGMuaHUvcGhvdG8vMTAyOTg5&amp;fileid=654446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freepik.com/icones-gratuites/ajouter-signe-de-la-croix-rempli_782527.htm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curseur-la-souris-cliquez-sur-146588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fr.freepik.com/icones-gratuites/discuter-phylactere_767042.htm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curseur-la-souris-cliquez-sur-146588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fr.freepik.com/icones-gratuites/discuter-phylactere_767042.htm" TargetMode="Externa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docid=JjvK8LWgmfzBlM&amp;tbnid=4NTLTA-iHXo4QM:&amp;ved=0CAUQjRw&amp;url=http://thesebang.blogspot.com/2012/06/faimsoifsommeil-mon-cul-sur-la-comode.html&amp;ei=ZJyQUuCYGMis0QXJgoBw&amp;psig=AFQjCNGtQqbsY7EdFKjzq2vMv-RWOGOodg&amp;ust=138529532663783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docid=JjvK8LWgmfzBlM&amp;tbnid=4NTLTA-iHXo4QM:&amp;ved=0CAUQjRw&amp;url=http://thesebang.blogspot.com/2012/06/faimsoifsommeil-mon-cul-sur-la-comode.html&amp;ei=ZJyQUuCYGMis0QXJgoBw&amp;psig=AFQjCNGtQqbsY7EdFKjzq2vMv-RWOGOodg&amp;ust=138529532663783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curseur-la-souris-cliquez-sur-146588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curseur-la-souris-cliquez-sur-146588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ixabay.com/fr/curseur-la-souris-cliquez-sur-146588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ixabay.com/fr/curseur-la-souris-cliquez-sur-146588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ixabay.com/fr/curseur-la-souris-cliquez-sur-146588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ixabay.com/fr/curseur-la-souris-cliquez-sur-146588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977686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fr-FR" sz="6600" dirty="0" smtClean="0"/>
              <a:t>Le français illustré </a:t>
            </a:r>
            <a:br>
              <a:rPr lang="fr-FR" sz="66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/>
              <a:t>- numéro </a:t>
            </a:r>
            <a:r>
              <a:rPr lang="fr-FR" sz="2800" dirty="0" smtClean="0"/>
              <a:t>36 bis </a:t>
            </a:r>
            <a:r>
              <a:rPr lang="fr-FR" sz="2800" dirty="0" smtClean="0"/>
              <a:t>–</a:t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© Jérôme Paul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047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1"/>
    </mc:Choice>
    <mc:Fallback xmlns="">
      <p:transition spd="slow" advTm="460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</a:t>
            </a:r>
            <a:r>
              <a:rPr lang="fr-FR" dirty="0"/>
              <a:t>5</a:t>
            </a:r>
            <a:r>
              <a:rPr lang="fr-FR" dirty="0" smtClean="0"/>
              <a:t>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323528" y="1635646"/>
            <a:ext cx="8496944" cy="19622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5878"/>
            <a:ext cx="1101236" cy="97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fbeelding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344" y="2538625"/>
            <a:ext cx="969930" cy="757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" t="4000" r="85623" b="74400"/>
          <a:stretch/>
        </p:blipFill>
        <p:spPr bwMode="auto">
          <a:xfrm>
            <a:off x="467544" y="1758500"/>
            <a:ext cx="689610" cy="698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Afbeelding 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43" b="37296"/>
          <a:stretch/>
        </p:blipFill>
        <p:spPr bwMode="auto">
          <a:xfrm>
            <a:off x="3819380" y="1780555"/>
            <a:ext cx="468119" cy="6905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Afbeelding 10" descr="Ajouter signe de la croix rempli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84533"/>
            <a:ext cx="465455" cy="465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Afbeelding 11" descr="kropsla Gratis Foto">
            <a:hlinkClick r:id="rId8" tgtFrame="&quot;_blank&quot;" tooltip="&quot;kropsla&quot;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23165"/>
            <a:ext cx="1402932" cy="719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95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0"/>
    </mc:Choice>
    <mc:Fallback xmlns="">
      <p:transition spd="slow" advTm="864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</a:t>
            </a:r>
            <a:r>
              <a:rPr lang="fr-FR" dirty="0"/>
              <a:t>5</a:t>
            </a:r>
            <a:r>
              <a:rPr lang="fr-FR" dirty="0" smtClean="0"/>
              <a:t>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323528" y="1635646"/>
            <a:ext cx="8496944" cy="19622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23528" y="3975909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Dans </a:t>
            </a:r>
            <a:r>
              <a:rPr lang="fr-FR" sz="3200" b="1" dirty="0">
                <a:solidFill>
                  <a:prstClr val="black"/>
                </a:solidFill>
              </a:rPr>
              <a:t>le sandwich, il y a </a:t>
            </a:r>
            <a:endParaRPr lang="fr-FR" sz="3200" b="1" dirty="0" smtClean="0">
              <a:solidFill>
                <a:prstClr val="black"/>
              </a:solidFill>
            </a:endParaRPr>
          </a:p>
          <a:p>
            <a:r>
              <a:rPr lang="fr-FR" sz="3200" b="1" dirty="0">
                <a:solidFill>
                  <a:prstClr val="black"/>
                </a:solidFill>
              </a:rPr>
              <a:t> </a:t>
            </a:r>
            <a:r>
              <a:rPr lang="fr-FR" sz="3200" b="1" dirty="0" smtClean="0">
                <a:solidFill>
                  <a:prstClr val="black"/>
                </a:solidFill>
              </a:rPr>
              <a:t>                                 du </a:t>
            </a:r>
            <a:r>
              <a:rPr lang="fr-FR" sz="3200" b="1" dirty="0">
                <a:solidFill>
                  <a:prstClr val="black"/>
                </a:solidFill>
              </a:rPr>
              <a:t>camembert et de la </a:t>
            </a:r>
            <a:r>
              <a:rPr lang="fr-FR" sz="3200" b="1" dirty="0" smtClean="0">
                <a:solidFill>
                  <a:prstClr val="black"/>
                </a:solidFill>
              </a:rPr>
              <a:t>salade.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25878"/>
            <a:ext cx="1101236" cy="97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fbeelding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344" y="2538625"/>
            <a:ext cx="969930" cy="757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" t="4000" r="85623" b="74400"/>
          <a:stretch/>
        </p:blipFill>
        <p:spPr bwMode="auto">
          <a:xfrm>
            <a:off x="467544" y="1758500"/>
            <a:ext cx="689610" cy="698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Afbeelding 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43" b="37296"/>
          <a:stretch/>
        </p:blipFill>
        <p:spPr bwMode="auto">
          <a:xfrm>
            <a:off x="3819380" y="1780555"/>
            <a:ext cx="468119" cy="6905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Afbeelding 10" descr="Ajouter signe de la croix rempli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84533"/>
            <a:ext cx="465455" cy="465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Afbeelding 11" descr="kropsla Gratis Foto">
            <a:hlinkClick r:id="rId8" tgtFrame="&quot;_blank&quot;" tooltip="&quot;kropsla&quot;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23165"/>
            <a:ext cx="1402932" cy="719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100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24"/>
    </mc:Choice>
    <mc:Fallback xmlns="">
      <p:transition spd="slow" advTm="472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smtClean="0"/>
              <a:t>- 6 </a:t>
            </a:r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187624" y="1977684"/>
            <a:ext cx="6768752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187624" y="3975909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 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67324"/>
            <a:ext cx="71913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fbeelding 6" descr="Curseur, La Souris, Cliquez Sur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40238" y="2355598"/>
            <a:ext cx="613092" cy="925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 descr="Discuter Phylactère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63092"/>
            <a:ext cx="1216025" cy="121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fbeelding 9" descr="Chef Kok, Man, Koken, Ok, Oke, Alright, Heerlijke, Snor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92286"/>
            <a:ext cx="1008112" cy="957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15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9"/>
    </mc:Choice>
    <mc:Fallback xmlns="">
      <p:transition spd="slow" advTm="576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smtClean="0"/>
              <a:t>- 6 </a:t>
            </a:r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187624" y="1977684"/>
            <a:ext cx="6768752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187624" y="3975909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 Xavier    dit </a:t>
            </a:r>
            <a:r>
              <a:rPr lang="fr-FR" sz="3200" b="1" dirty="0">
                <a:solidFill>
                  <a:prstClr val="black"/>
                </a:solidFill>
              </a:rPr>
              <a:t>: </a:t>
            </a:r>
            <a:r>
              <a:rPr lang="fr-FR" sz="3200" b="1" dirty="0" smtClean="0">
                <a:solidFill>
                  <a:prstClr val="black"/>
                </a:solidFill>
              </a:rPr>
              <a:t>    « </a:t>
            </a:r>
            <a:r>
              <a:rPr lang="fr-FR" sz="3200" b="1" dirty="0">
                <a:solidFill>
                  <a:prstClr val="black"/>
                </a:solidFill>
              </a:rPr>
              <a:t>C’est </a:t>
            </a:r>
            <a:r>
              <a:rPr lang="fr-FR" sz="3200" b="1" dirty="0" smtClean="0">
                <a:solidFill>
                  <a:prstClr val="black"/>
                </a:solidFill>
              </a:rPr>
              <a:t>   délicieux </a:t>
            </a:r>
            <a:r>
              <a:rPr lang="fr-FR" sz="3200" b="1" dirty="0">
                <a:solidFill>
                  <a:prstClr val="black"/>
                </a:solidFill>
              </a:rPr>
              <a:t>! </a:t>
            </a:r>
            <a:r>
              <a:rPr lang="fr-FR" sz="3200" b="1" dirty="0" smtClean="0">
                <a:solidFill>
                  <a:prstClr val="black"/>
                </a:solidFill>
              </a:rPr>
              <a:t>»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67324"/>
            <a:ext cx="71913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fbeelding 6" descr="Curseur, La Souris, Cliquez Sur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40238" y="2355598"/>
            <a:ext cx="613092" cy="925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 descr="Discuter Phylactère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63092"/>
            <a:ext cx="1216025" cy="121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fbeelding 9" descr="Chef Kok, Man, Koken, Ok, Oke, Alright, Heerlijke, Snor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92286"/>
            <a:ext cx="1008112" cy="957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203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3"/>
    </mc:Choice>
    <mc:Fallback xmlns="">
      <p:transition spd="slow" advTm="396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Fin de la vidéo </a:t>
            </a:r>
            <a:br>
              <a:rPr lang="fr-FR" dirty="0" smtClean="0"/>
            </a:br>
            <a:r>
              <a:rPr lang="fr-FR" dirty="0" smtClean="0"/>
              <a:t>numéro </a:t>
            </a:r>
            <a:r>
              <a:rPr lang="fr-FR" dirty="0" smtClean="0"/>
              <a:t>36 bis</a:t>
            </a:r>
            <a:endParaRPr lang="fr-FR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2051720" y="3867894"/>
            <a:ext cx="5072608" cy="899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fr-FR" sz="2000" dirty="0" smtClean="0">
                <a:solidFill>
                  <a:prstClr val="black"/>
                </a:solidFill>
              </a:rPr>
              <a:t>Illustrations :</a:t>
            </a:r>
          </a:p>
          <a:p>
            <a:pPr algn="l">
              <a:spcBef>
                <a:spcPts val="0"/>
              </a:spcBef>
            </a:pPr>
            <a:r>
              <a:rPr lang="fr-FR" sz="2000" dirty="0" smtClean="0">
                <a:solidFill>
                  <a:prstClr val="black"/>
                </a:solidFill>
              </a:rPr>
              <a:t>- ©Annick/Jérôme Paul</a:t>
            </a:r>
          </a:p>
          <a:p>
            <a:pPr algn="l">
              <a:spcBef>
                <a:spcPts val="0"/>
              </a:spcBef>
            </a:pPr>
            <a:r>
              <a:rPr lang="fr-FR" sz="2000" dirty="0" smtClean="0">
                <a:solidFill>
                  <a:prstClr val="black"/>
                </a:solidFill>
              </a:rPr>
              <a:t>- Libres de droit : Clic images, </a:t>
            </a:r>
            <a:r>
              <a:rPr lang="fr-FR" sz="2000" dirty="0" err="1" smtClean="0">
                <a:solidFill>
                  <a:prstClr val="black"/>
                </a:solidFill>
              </a:rPr>
              <a:t>Picto</a:t>
            </a:r>
            <a:r>
              <a:rPr lang="fr-FR" sz="2000" dirty="0" smtClean="0">
                <a:solidFill>
                  <a:prstClr val="black"/>
                </a:solidFill>
              </a:rPr>
              <a:t> France, </a:t>
            </a:r>
            <a:r>
              <a:rPr lang="fr-FR" sz="2000" dirty="0" err="1" smtClean="0">
                <a:solidFill>
                  <a:prstClr val="black"/>
                </a:solidFill>
              </a:rPr>
              <a:t>Freepik</a:t>
            </a:r>
            <a:r>
              <a:rPr lang="fr-FR" sz="2000" dirty="0" smtClean="0">
                <a:solidFill>
                  <a:prstClr val="black"/>
                </a:solidFill>
              </a:rPr>
              <a:t>, </a:t>
            </a:r>
            <a:r>
              <a:rPr lang="fr-FR" sz="2000" dirty="0" err="1" smtClean="0">
                <a:solidFill>
                  <a:prstClr val="black"/>
                </a:solidFill>
              </a:rPr>
              <a:t>Pixabay</a:t>
            </a:r>
            <a:endParaRPr lang="fr-FR" sz="2000" dirty="0" smtClean="0">
              <a:solidFill>
                <a:prstClr val="black"/>
              </a:solidFill>
            </a:endParaRP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endParaRPr lang="fr-FR" sz="2000" dirty="0" smtClean="0">
              <a:solidFill>
                <a:prstClr val="black"/>
              </a:solidFill>
            </a:endParaRP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endParaRPr lang="fr-FR" sz="20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33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02"/>
    </mc:Choice>
    <mc:Fallback xmlns="">
      <p:transition spd="slow" advTm="470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- 1 -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835696" y="1977684"/>
            <a:ext cx="5472608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547664" y="3975909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      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6" name="Afbeelding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71" t="37836" r="3892" b="17730"/>
          <a:stretch/>
        </p:blipFill>
        <p:spPr bwMode="auto">
          <a:xfrm flipH="1">
            <a:off x="2411759" y="2163765"/>
            <a:ext cx="720080" cy="12480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rc_mi" descr="http://2.bp.blogspot.com/-mG5WGUQQSx4/T-dlA8WhPBI/AAAAAAAAAGs/rh8N60QqJSY/s1600/gif_manger.gif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36093"/>
            <a:ext cx="1224136" cy="1223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 descr="Sandwich, Dieet, Eten, Voedsel, Vegetarisch, Broo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63765"/>
            <a:ext cx="1275256" cy="1223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670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6"/>
    </mc:Choice>
    <mc:Fallback xmlns="">
      <p:transition spd="slow" advTm="504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- 1 -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835696" y="1977684"/>
            <a:ext cx="5472608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547664" y="3975909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      Xavier   mange  un sandwich.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6" name="Afbeelding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71" t="37836" r="3892" b="17730"/>
          <a:stretch/>
        </p:blipFill>
        <p:spPr bwMode="auto">
          <a:xfrm flipH="1">
            <a:off x="2411759" y="2163765"/>
            <a:ext cx="720080" cy="12480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rc_mi" descr="http://2.bp.blogspot.com/-mG5WGUQQSx4/T-dlA8WhPBI/AAAAAAAAAGs/rh8N60QqJSY/s1600/gif_manger.gif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36093"/>
            <a:ext cx="1224136" cy="1223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 descr="Sandwich, Dieet, Eten, Voedsel, Vegetarisch, Broo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63765"/>
            <a:ext cx="1275256" cy="1223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646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4"/>
    </mc:Choice>
    <mc:Fallback xmlns="">
      <p:transition spd="slow" advTm="383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- 2 -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475656" y="1977684"/>
            <a:ext cx="633670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75656" y="397590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11710"/>
            <a:ext cx="1251831" cy="11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fbeelding 6" descr="Curseur, La Souris, Cliquez Sur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05243" y="2320264"/>
            <a:ext cx="648072" cy="843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6337"/>
            <a:ext cx="1080120" cy="1211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461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2"/>
    </mc:Choice>
    <mc:Fallback xmlns="">
      <p:transition spd="slow" advTm="552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- 2 -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475656" y="1977684"/>
            <a:ext cx="633670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75656" y="397590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   </a:t>
            </a:r>
            <a:r>
              <a:rPr lang="fr-FR" sz="3200" b="1" dirty="0" smtClean="0">
                <a:solidFill>
                  <a:prstClr val="black"/>
                </a:solidFill>
              </a:rPr>
              <a:t>C’est   un </a:t>
            </a:r>
            <a:r>
              <a:rPr lang="fr-FR" sz="3200" b="1" dirty="0">
                <a:solidFill>
                  <a:prstClr val="black"/>
                </a:solidFill>
              </a:rPr>
              <a:t>sandwich </a:t>
            </a:r>
            <a:r>
              <a:rPr lang="fr-FR" sz="3200" b="1" dirty="0" smtClean="0">
                <a:solidFill>
                  <a:prstClr val="black"/>
                </a:solidFill>
              </a:rPr>
              <a:t> au </a:t>
            </a:r>
            <a:r>
              <a:rPr lang="fr-FR" sz="3200" b="1" dirty="0">
                <a:solidFill>
                  <a:prstClr val="black"/>
                </a:solidFill>
              </a:rPr>
              <a:t>fromage</a:t>
            </a:r>
            <a:r>
              <a:rPr lang="fr-FR" sz="3200" b="1" dirty="0" smtClean="0">
                <a:solidFill>
                  <a:prstClr val="black"/>
                </a:solidFill>
              </a:rPr>
              <a:t>.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11710"/>
            <a:ext cx="1251831" cy="111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Afbeelding 6" descr="Curseur, La Souris, Cliquez Sur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05243" y="2320264"/>
            <a:ext cx="648072" cy="843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6337"/>
            <a:ext cx="1080120" cy="1211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168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41"/>
    </mc:Choice>
    <mc:Fallback xmlns="">
      <p:transition spd="slow" advTm="394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- 3 -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467544" y="1635646"/>
            <a:ext cx="8208912" cy="19622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Afbeelding 5" descr="Curseur, La Souris, Cliquez Sur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0187" y="1780806"/>
            <a:ext cx="658850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8"/>
          <a:stretch/>
        </p:blipFill>
        <p:spPr bwMode="auto">
          <a:xfrm>
            <a:off x="1907704" y="1765143"/>
            <a:ext cx="950913" cy="9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t="8017" r="64943" b="37834"/>
          <a:stretch/>
        </p:blipFill>
        <p:spPr bwMode="auto">
          <a:xfrm>
            <a:off x="3563888" y="1787158"/>
            <a:ext cx="828092" cy="8234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Afbeelding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2610572"/>
            <a:ext cx="1080120" cy="831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Afbeelding 11" descr="Curseur, La Souris, Cliquez Sur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17534" y="2630108"/>
            <a:ext cx="673563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183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17"/>
    </mc:Choice>
    <mc:Fallback xmlns="">
      <p:transition spd="slow" advTm="701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- 3 -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467544" y="1635646"/>
            <a:ext cx="8208912" cy="19622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67544" y="3975909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C’est </a:t>
            </a:r>
            <a:r>
              <a:rPr lang="fr-FR" sz="3200" b="1" dirty="0">
                <a:solidFill>
                  <a:prstClr val="black"/>
                </a:solidFill>
              </a:rPr>
              <a:t>un fromage français : c’est du </a:t>
            </a:r>
            <a:r>
              <a:rPr lang="fr-FR" sz="3200" b="1" dirty="0" smtClean="0">
                <a:solidFill>
                  <a:prstClr val="black"/>
                </a:solidFill>
              </a:rPr>
              <a:t>camembert.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6" name="Afbeelding 5" descr="Curseur, La Souris, Cliquez Sur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0187" y="1780806"/>
            <a:ext cx="658850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8"/>
          <a:stretch/>
        </p:blipFill>
        <p:spPr bwMode="auto">
          <a:xfrm>
            <a:off x="1907704" y="1765143"/>
            <a:ext cx="950913" cy="9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t="8017" r="64943" b="37834"/>
          <a:stretch/>
        </p:blipFill>
        <p:spPr bwMode="auto">
          <a:xfrm>
            <a:off x="3563888" y="1787158"/>
            <a:ext cx="828092" cy="8234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Afbeelding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2610572"/>
            <a:ext cx="1080120" cy="831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Afbeelding 11" descr="Curseur, La Souris, Cliquez Sur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17534" y="2630108"/>
            <a:ext cx="673563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595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4"/>
    </mc:Choice>
    <mc:Fallback xmlns="">
      <p:transition spd="slow" advTm="368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</a:t>
            </a:r>
            <a:r>
              <a:rPr lang="fr-FR" dirty="0"/>
              <a:t>4</a:t>
            </a:r>
            <a:r>
              <a:rPr lang="fr-FR" dirty="0" smtClean="0"/>
              <a:t>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475656" y="1977684"/>
            <a:ext cx="633670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75656" y="3975909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    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6" name="Afbeelding 5" descr="Curseur, La Souris, Cliquez Sur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11703" y="2332193"/>
            <a:ext cx="72059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Brood, Eten, Essen, Voet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22424"/>
            <a:ext cx="1715770" cy="857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66232"/>
            <a:ext cx="1782946" cy="73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372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0"/>
    </mc:Choice>
    <mc:Fallback xmlns="">
      <p:transition spd="slow" advTm="432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</a:t>
            </a:r>
            <a:r>
              <a:rPr lang="fr-FR" dirty="0"/>
              <a:t>4</a:t>
            </a:r>
            <a:r>
              <a:rPr lang="fr-FR" dirty="0" smtClean="0"/>
              <a:t>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475656" y="1977684"/>
            <a:ext cx="633670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75656" y="3975909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    Le </a:t>
            </a:r>
            <a:r>
              <a:rPr lang="fr-FR" sz="3200" b="1" dirty="0">
                <a:solidFill>
                  <a:prstClr val="black"/>
                </a:solidFill>
              </a:rPr>
              <a:t>pain, </a:t>
            </a:r>
            <a:r>
              <a:rPr lang="fr-FR" sz="3200" b="1" dirty="0" smtClean="0">
                <a:solidFill>
                  <a:prstClr val="black"/>
                </a:solidFill>
              </a:rPr>
              <a:t>       c’est   de </a:t>
            </a:r>
            <a:r>
              <a:rPr lang="fr-FR" sz="3200" b="1" dirty="0">
                <a:solidFill>
                  <a:prstClr val="black"/>
                </a:solidFill>
              </a:rPr>
              <a:t>la baguette</a:t>
            </a:r>
            <a:r>
              <a:rPr lang="fr-FR" sz="3200" b="1" dirty="0" smtClean="0">
                <a:solidFill>
                  <a:prstClr val="black"/>
                </a:solidFill>
              </a:rPr>
              <a:t>.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6" name="Afbeelding 5" descr="Curseur, La Souris, Cliquez Sur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11703" y="2332193"/>
            <a:ext cx="720594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Brood, Eten, Essen, Voet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22424"/>
            <a:ext cx="1715770" cy="857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66232"/>
            <a:ext cx="1782946" cy="73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732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3"/>
    </mc:Choice>
    <mc:Fallback xmlns="">
      <p:transition spd="slow" advTm="369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138</Words>
  <Application>Microsoft Office PowerPoint</Application>
  <PresentationFormat>Diavoorstelling (16:9)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1_Kantoorthema</vt:lpstr>
      <vt:lpstr>Le français illustré   - numéro 36 bis –  </vt:lpstr>
      <vt:lpstr> - 1 -</vt:lpstr>
      <vt:lpstr> - 1 -</vt:lpstr>
      <vt:lpstr> - 2 -</vt:lpstr>
      <vt:lpstr> - 2 -</vt:lpstr>
      <vt:lpstr> - 3 -</vt:lpstr>
      <vt:lpstr> - 3 -</vt:lpstr>
      <vt:lpstr> - 4 -</vt:lpstr>
      <vt:lpstr> - 4 -</vt:lpstr>
      <vt:lpstr> - 5 -</vt:lpstr>
      <vt:lpstr> - 5 -</vt:lpstr>
      <vt:lpstr> - 6 -</vt:lpstr>
      <vt:lpstr> - 6 -</vt:lpstr>
      <vt:lpstr>Fin de la vidéo  numéro 36 bis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français illustré   - numéro 36 –</dc:title>
  <dc:creator>Jérôme Paul</dc:creator>
  <cp:lastModifiedBy>Jérôme Paul</cp:lastModifiedBy>
  <cp:revision>6</cp:revision>
  <dcterms:created xsi:type="dcterms:W3CDTF">2016-10-11T11:50:25Z</dcterms:created>
  <dcterms:modified xsi:type="dcterms:W3CDTF">2017-10-10T07:31:59Z</dcterms:modified>
</cp:coreProperties>
</file>