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82" r:id="rId4"/>
    <p:sldId id="259" r:id="rId5"/>
    <p:sldId id="296" r:id="rId6"/>
    <p:sldId id="260" r:id="rId7"/>
    <p:sldId id="300" r:id="rId8"/>
    <p:sldId id="261" r:id="rId9"/>
    <p:sldId id="278" r:id="rId10"/>
    <p:sldId id="262" r:id="rId11"/>
    <p:sldId id="270" r:id="rId12"/>
    <p:sldId id="263" r:id="rId13"/>
    <p:sldId id="286" r:id="rId14"/>
    <p:sldId id="264" r:id="rId15"/>
    <p:sldId id="290" r:id="rId16"/>
    <p:sldId id="265" r:id="rId17"/>
  </p:sldIdLst>
  <p:sldSz cx="9144000" cy="5143500" type="screen16x9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42" d="100"/>
          <a:sy n="142" d="100"/>
        </p:scale>
        <p:origin x="-96" y="-10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fr-FR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fr-FR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53BBA-4C19-490F-9B0A-FEE690DD285A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08/10/2017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BFD80-C89B-4999-87E7-66A1EC90949A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0136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fr-FR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fr-FR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53BBA-4C19-490F-9B0A-FEE690DD285A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08/10/2017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BFD80-C89B-4999-87E7-66A1EC90949A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23287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fr-FR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fr-FR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53BBA-4C19-490F-9B0A-FEE690DD285A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08/10/2017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BFD80-C89B-4999-87E7-66A1EC90949A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43081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fr-FR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fr-FR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53BBA-4C19-490F-9B0A-FEE690DD285A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08/10/2017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BFD80-C89B-4999-87E7-66A1EC90949A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86140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fr-FR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53BBA-4C19-490F-9B0A-FEE690DD285A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08/10/2017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BFD80-C89B-4999-87E7-66A1EC90949A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58687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fr-FR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fr-FR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fr-FR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53BBA-4C19-490F-9B0A-FEE690DD285A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08/10/2017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BFD80-C89B-4999-87E7-66A1EC90949A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49480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fr-FR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fr-FR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fr-FR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53BBA-4C19-490F-9B0A-FEE690DD285A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08/10/2017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BFD80-C89B-4999-87E7-66A1EC90949A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67858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fr-FR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53BBA-4C19-490F-9B0A-FEE690DD285A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08/10/2017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BFD80-C89B-4999-87E7-66A1EC90949A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12471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53BBA-4C19-490F-9B0A-FEE690DD285A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08/10/2017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BFD80-C89B-4999-87E7-66A1EC90949A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72689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fr-FR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fr-FR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53BBA-4C19-490F-9B0A-FEE690DD285A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08/10/2017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BFD80-C89B-4999-87E7-66A1EC90949A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0801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fr-FR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53BBA-4C19-490F-9B0A-FEE690DD285A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08/10/2017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BFD80-C89B-4999-87E7-66A1EC90949A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021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fr-FR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fr-FR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D53BBA-4C19-490F-9B0A-FEE690DD285A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08/10/2017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ABFD80-C89B-4999-87E7-66A1EC90949A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48308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7" Type="http://schemas.openxmlformats.org/officeDocument/2006/relationships/image" Target="../media/image26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png"/><Relationship Id="rId5" Type="http://schemas.openxmlformats.org/officeDocument/2006/relationships/hyperlink" Target="https://pixabay.com/fr/inscrivez-vous-sur-la-route-attention-464643/" TargetMode="External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7" Type="http://schemas.openxmlformats.org/officeDocument/2006/relationships/image" Target="../media/image26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png"/><Relationship Id="rId5" Type="http://schemas.openxmlformats.org/officeDocument/2006/relationships/hyperlink" Target="https://pixabay.com/fr/inscrivez-vous-sur-la-route-attention-464643/" TargetMode="External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jpeg"/><Relationship Id="rId3" Type="http://schemas.openxmlformats.org/officeDocument/2006/relationships/image" Target="../media/image27.jpeg"/><Relationship Id="rId7" Type="http://schemas.openxmlformats.org/officeDocument/2006/relationships/hyperlink" Target="http://nl.freepik.com/index.php?goto=74&amp;idfoto=718297" TargetMode="External"/><Relationship Id="rId2" Type="http://schemas.openxmlformats.org/officeDocument/2006/relationships/hyperlink" Target="http://fr.freepik.com/icones-gratuites/coeur-apercu_775570.htm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9.png"/><Relationship Id="rId5" Type="http://schemas.openxmlformats.org/officeDocument/2006/relationships/hyperlink" Target="http://www.cndp.fr/crdp-dijon/IMG/gif_lire.gif" TargetMode="External"/><Relationship Id="rId4" Type="http://schemas.openxmlformats.org/officeDocument/2006/relationships/image" Target="../media/image28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jpeg"/><Relationship Id="rId3" Type="http://schemas.openxmlformats.org/officeDocument/2006/relationships/image" Target="../media/image27.jpeg"/><Relationship Id="rId7" Type="http://schemas.openxmlformats.org/officeDocument/2006/relationships/hyperlink" Target="http://nl.freepik.com/index.php?goto=74&amp;idfoto=718297" TargetMode="External"/><Relationship Id="rId2" Type="http://schemas.openxmlformats.org/officeDocument/2006/relationships/hyperlink" Target="http://fr.freepik.com/icones-gratuites/coeur-apercu_775570.htm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9.png"/><Relationship Id="rId5" Type="http://schemas.openxmlformats.org/officeDocument/2006/relationships/hyperlink" Target="http://www.cndp.fr/crdp-dijon/IMG/gif_lire.gif" TargetMode="External"/><Relationship Id="rId4" Type="http://schemas.openxmlformats.org/officeDocument/2006/relationships/image" Target="../media/image28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3.png"/><Relationship Id="rId4" Type="http://schemas.openxmlformats.org/officeDocument/2006/relationships/image" Target="../media/image3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3.png"/><Relationship Id="rId4" Type="http://schemas.openxmlformats.org/officeDocument/2006/relationships/image" Target="../media/image32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6.png"/><Relationship Id="rId7" Type="http://schemas.openxmlformats.org/officeDocument/2006/relationships/image" Target="../media/image9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hyperlink" Target="https://pixabay.com/fr/curseur-la-souris-cliquez-sur-146588/" TargetMode="Externa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6.png"/><Relationship Id="rId7" Type="http://schemas.openxmlformats.org/officeDocument/2006/relationships/image" Target="../media/image9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hyperlink" Target="https://pixabay.com/fr/curseur-la-souris-cliquez-sur-146588/" TargetMode="Externa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://nl.freepik.com/index.php?goto=27&amp;url_download=aHR0cDovL3d3dy5mbGF0aWNvbi5jb20vZnJlZS1pY29uL2dyb3VwLW9mLXBlb3BsZS1pbi1hLWZvcm1hdGlvbl8yNzgyNQ==&amp;opciondownload=318&amp;id=aHR0cDovL3d3dy5mbGF0aWNvbi5jb20vZnJlZS1pY29uL2dyb3VwLW9mLXBlb3BsZS1pbi1hLWZvcm1hdGlvbl8yNzgyNQ==&amp;fileid=741091" TargetMode="External"/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10" Type="http://schemas.openxmlformats.org/officeDocument/2006/relationships/image" Target="../media/image22.png"/><Relationship Id="rId4" Type="http://schemas.openxmlformats.org/officeDocument/2006/relationships/image" Target="../media/image17.png"/><Relationship Id="rId9" Type="http://schemas.openxmlformats.org/officeDocument/2006/relationships/image" Target="../media/image21.jpe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nl.freepik.com/index.php?goto=27&amp;url_download=aHR0cDovL3d3dy5mbGF0aWNvbi5jb20vZnJlZS1pY29uL2dyb3VwLW9mLXBlb3BsZS1pbi1hLWZvcm1hdGlvbl8yNzgyNQ==&amp;opciondownload=318&amp;id=aHR0cDovL3d3dy5mbGF0aWNvbi5jb20vZnJlZS1pY29uL2dyb3VwLW9mLXBlb3BsZS1pbi1hLWZvcm1hdGlvbl8yNzgyNQ==&amp;fileid=741091" TargetMode="External"/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10" Type="http://schemas.openxmlformats.org/officeDocument/2006/relationships/image" Target="../media/image22.png"/><Relationship Id="rId4" Type="http://schemas.openxmlformats.org/officeDocument/2006/relationships/image" Target="../media/image17.png"/><Relationship Id="rId9" Type="http://schemas.openxmlformats.org/officeDocument/2006/relationships/image" Target="../media/image2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3568" y="1977686"/>
            <a:ext cx="7772400" cy="1102519"/>
          </a:xfrm>
        </p:spPr>
        <p:txBody>
          <a:bodyPr>
            <a:normAutofit fontScale="90000"/>
          </a:bodyPr>
          <a:lstStyle/>
          <a:p>
            <a:r>
              <a:rPr lang="fr-FR" sz="6600" dirty="0" smtClean="0"/>
              <a:t>Le français illustré </a:t>
            </a:r>
            <a:br>
              <a:rPr lang="fr-FR" sz="6600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sz="2800" dirty="0" smtClean="0"/>
              <a:t>- numéro </a:t>
            </a:r>
            <a:r>
              <a:rPr lang="fr-FR" sz="2800" dirty="0" smtClean="0"/>
              <a:t>67 bis -</a:t>
            </a:r>
            <a:r>
              <a:rPr lang="fr-FR" sz="2800" dirty="0" smtClean="0"/>
              <a:t/>
            </a:r>
            <a:br>
              <a:rPr lang="fr-FR" sz="2800" dirty="0" smtClean="0"/>
            </a:br>
            <a:r>
              <a:rPr lang="fr-FR" sz="2800" dirty="0"/>
              <a:t/>
            </a:r>
            <a:br>
              <a:rPr lang="fr-FR" sz="2800" dirty="0"/>
            </a:br>
            <a:endParaRPr lang="fr-FR" sz="28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endParaRPr lang="fr-FR" dirty="0" smtClean="0"/>
          </a:p>
          <a:p>
            <a:endParaRPr lang="fr-FR" dirty="0"/>
          </a:p>
          <a:p>
            <a:r>
              <a:rPr lang="fr-FR" dirty="0" smtClean="0"/>
              <a:t>© Jérôme Paul 2015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42312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332"/>
    </mc:Choice>
    <mc:Fallback xmlns="">
      <p:transition spd="slow" advTm="5332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 - </a:t>
            </a:r>
            <a:r>
              <a:rPr lang="fr-FR" dirty="0"/>
              <a:t>5</a:t>
            </a:r>
            <a:r>
              <a:rPr lang="fr-FR" dirty="0" smtClean="0"/>
              <a:t> -</a:t>
            </a:r>
            <a:endParaRPr lang="fr-FR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Afgeronde rechthoek 3"/>
          <p:cNvSpPr/>
          <p:nvPr/>
        </p:nvSpPr>
        <p:spPr>
          <a:xfrm>
            <a:off x="467544" y="1977684"/>
            <a:ext cx="8208912" cy="162018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9" name="Tekstvak 8"/>
          <p:cNvSpPr txBox="1"/>
          <p:nvPr/>
        </p:nvSpPr>
        <p:spPr>
          <a:xfrm>
            <a:off x="323528" y="3975908"/>
            <a:ext cx="8640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>
                <a:solidFill>
                  <a:prstClr val="black"/>
                </a:solidFill>
              </a:rPr>
              <a:t>   </a:t>
            </a:r>
            <a:r>
              <a:rPr lang="fr-FR" sz="3200" b="1" dirty="0" smtClean="0">
                <a:solidFill>
                  <a:prstClr val="black"/>
                </a:solidFill>
              </a:rPr>
              <a:t>  </a:t>
            </a:r>
            <a:endParaRPr lang="fr-FR" sz="3200" b="1" dirty="0">
              <a:solidFill>
                <a:prstClr val="black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2051968"/>
            <a:ext cx="936104" cy="1476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2305953"/>
            <a:ext cx="1080120" cy="919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7203" y="2332956"/>
            <a:ext cx="573087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Afbeelding 9" descr="Inscrivez Vous Sur La Route, Attention">
            <a:hlinkClick r:id="rId5"/>
          </p:cNvPr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592" y="2172834"/>
            <a:ext cx="1296144" cy="1140732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Afbeelding 10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5652" y="2051968"/>
            <a:ext cx="1380483" cy="14632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4913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592"/>
    </mc:Choice>
    <mc:Fallback xmlns="">
      <p:transition spd="slow" advTm="6592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 - </a:t>
            </a:r>
            <a:r>
              <a:rPr lang="fr-FR" dirty="0"/>
              <a:t>5</a:t>
            </a:r>
            <a:r>
              <a:rPr lang="fr-FR" dirty="0" smtClean="0"/>
              <a:t> -</a:t>
            </a:r>
            <a:endParaRPr lang="fr-FR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Afgeronde rechthoek 3"/>
          <p:cNvSpPr/>
          <p:nvPr/>
        </p:nvSpPr>
        <p:spPr>
          <a:xfrm>
            <a:off x="467544" y="1977684"/>
            <a:ext cx="8208912" cy="162018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9" name="Tekstvak 8"/>
          <p:cNvSpPr txBox="1"/>
          <p:nvPr/>
        </p:nvSpPr>
        <p:spPr>
          <a:xfrm>
            <a:off x="323528" y="3975908"/>
            <a:ext cx="8640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>
                <a:solidFill>
                  <a:prstClr val="black"/>
                </a:solidFill>
              </a:rPr>
              <a:t>   </a:t>
            </a:r>
            <a:r>
              <a:rPr lang="fr-FR" sz="3200" b="1" dirty="0" smtClean="0">
                <a:solidFill>
                  <a:prstClr val="black"/>
                </a:solidFill>
              </a:rPr>
              <a:t>  Mais     mon  frère    </a:t>
            </a:r>
            <a:r>
              <a:rPr lang="fr-FR" sz="3200" b="1" dirty="0" smtClean="0"/>
              <a:t>ne </a:t>
            </a:r>
            <a:r>
              <a:rPr lang="fr-FR" sz="3200" b="1" dirty="0"/>
              <a:t>boit pas </a:t>
            </a:r>
            <a:r>
              <a:rPr lang="fr-FR" sz="3200" b="1" dirty="0">
                <a:solidFill>
                  <a:prstClr val="black"/>
                </a:solidFill>
              </a:rPr>
              <a:t>de </a:t>
            </a:r>
            <a:r>
              <a:rPr lang="fr-FR" sz="3200" b="1" dirty="0" smtClean="0">
                <a:solidFill>
                  <a:prstClr val="black"/>
                </a:solidFill>
              </a:rPr>
              <a:t>champagne.</a:t>
            </a:r>
            <a:endParaRPr lang="fr-FR" sz="3200" b="1" dirty="0">
              <a:solidFill>
                <a:prstClr val="black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2051968"/>
            <a:ext cx="936104" cy="1476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2305953"/>
            <a:ext cx="1080120" cy="919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7203" y="2332956"/>
            <a:ext cx="573087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Afbeelding 9" descr="Inscrivez Vous Sur La Route, Attention">
            <a:hlinkClick r:id="rId5"/>
          </p:cNvPr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592" y="2172834"/>
            <a:ext cx="1296144" cy="1140732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Afbeelding 10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5652" y="2051968"/>
            <a:ext cx="1380483" cy="14632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7985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458"/>
    </mc:Choice>
    <mc:Fallback xmlns="">
      <p:transition spd="slow" advTm="4458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 </a:t>
            </a:r>
            <a:r>
              <a:rPr lang="fr-FR" smtClean="0"/>
              <a:t>- 6 </a:t>
            </a:r>
            <a:r>
              <a:rPr lang="fr-FR" dirty="0" smtClean="0"/>
              <a:t>-</a:t>
            </a:r>
            <a:endParaRPr lang="fr-FR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Afgeronde rechthoek 3"/>
          <p:cNvSpPr/>
          <p:nvPr/>
        </p:nvSpPr>
        <p:spPr>
          <a:xfrm>
            <a:off x="899592" y="1977684"/>
            <a:ext cx="7344816" cy="162018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pic>
        <p:nvPicPr>
          <p:cNvPr id="6" name="Afbeelding 5" descr="Coeur aperçu">
            <a:hlinkClick r:id="rId2"/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8805" y="2422472"/>
            <a:ext cx="936104" cy="752570"/>
          </a:xfrm>
          <a:prstGeom prst="rect">
            <a:avLst/>
          </a:prstGeom>
          <a:noFill/>
          <a:ln>
            <a:noFill/>
          </a:ln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2365417"/>
            <a:ext cx="792087" cy="809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Afbeelding 7" descr="http://www.cndp.fr/crdp-dijon/local/cache-vignettes/L540xH659/gif_lire-216c9.png">
            <a:hlinkClick r:id="rId5"/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2115961"/>
            <a:ext cx="1080120" cy="1296144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Afbeelding 9" descr="Stripboek pagina-elementen gratis te downloaden Gratis Vector">
            <a:hlinkClick r:id="rId7" tooltip="&quot;Stripboek pagina-elementen gratis te downloaden&quot;"/>
          </p:cNvPr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2067694"/>
            <a:ext cx="1728192" cy="144411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829654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062"/>
    </mc:Choice>
    <mc:Fallback xmlns="">
      <p:transition spd="slow" advTm="6062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 </a:t>
            </a:r>
            <a:r>
              <a:rPr lang="fr-FR" smtClean="0"/>
              <a:t>- 6 </a:t>
            </a:r>
            <a:r>
              <a:rPr lang="fr-FR" dirty="0" smtClean="0"/>
              <a:t>-</a:t>
            </a:r>
            <a:endParaRPr lang="fr-FR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Afgeronde rechthoek 3"/>
          <p:cNvSpPr/>
          <p:nvPr/>
        </p:nvSpPr>
        <p:spPr>
          <a:xfrm>
            <a:off x="899592" y="1977684"/>
            <a:ext cx="7344816" cy="162018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9" name="Tekstvak 8"/>
          <p:cNvSpPr txBox="1"/>
          <p:nvPr/>
        </p:nvSpPr>
        <p:spPr>
          <a:xfrm>
            <a:off x="899592" y="3975909"/>
            <a:ext cx="77768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>
                <a:solidFill>
                  <a:prstClr val="black"/>
                </a:solidFill>
              </a:rPr>
              <a:t>   </a:t>
            </a:r>
            <a:r>
              <a:rPr lang="fr-FR" sz="3200" b="1" dirty="0" smtClean="0">
                <a:solidFill>
                  <a:prstClr val="black"/>
                </a:solidFill>
              </a:rPr>
              <a:t> Il      aime        lire     </a:t>
            </a:r>
            <a:r>
              <a:rPr lang="fr-FR" sz="3200" b="1" dirty="0" smtClean="0"/>
              <a:t>des </a:t>
            </a:r>
            <a:r>
              <a:rPr lang="fr-FR" sz="3200" b="1" dirty="0"/>
              <a:t>bandes </a:t>
            </a:r>
            <a:r>
              <a:rPr lang="fr-FR" sz="3200" b="1" dirty="0" smtClean="0"/>
              <a:t>dessinées.</a:t>
            </a:r>
            <a:endParaRPr lang="fr-FR" sz="3200" b="1" dirty="0"/>
          </a:p>
        </p:txBody>
      </p:sp>
      <p:pic>
        <p:nvPicPr>
          <p:cNvPr id="6" name="Afbeelding 5" descr="Coeur aperçu">
            <a:hlinkClick r:id="rId2"/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8805" y="2422472"/>
            <a:ext cx="936104" cy="752570"/>
          </a:xfrm>
          <a:prstGeom prst="rect">
            <a:avLst/>
          </a:prstGeom>
          <a:noFill/>
          <a:ln>
            <a:noFill/>
          </a:ln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2365417"/>
            <a:ext cx="792087" cy="809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Afbeelding 7" descr="http://www.cndp.fr/crdp-dijon/local/cache-vignettes/L540xH659/gif_lire-216c9.png">
            <a:hlinkClick r:id="rId5"/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2115961"/>
            <a:ext cx="1080120" cy="1296144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Afbeelding 9" descr="Stripboek pagina-elementen gratis te downloaden Gratis Vector">
            <a:hlinkClick r:id="rId7" tooltip="&quot;Stripboek pagina-elementen gratis te downloaden&quot;"/>
          </p:cNvPr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2067694"/>
            <a:ext cx="1728192" cy="144411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43164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627"/>
    </mc:Choice>
    <mc:Fallback xmlns="">
      <p:transition spd="slow" advTm="4627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 - 7 -</a:t>
            </a:r>
            <a:endParaRPr lang="fr-FR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Afgeronde rechthoek 3"/>
          <p:cNvSpPr/>
          <p:nvPr/>
        </p:nvSpPr>
        <p:spPr>
          <a:xfrm>
            <a:off x="899592" y="1977684"/>
            <a:ext cx="7416824" cy="162018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pic>
        <p:nvPicPr>
          <p:cNvPr id="6" name="Afbeelding 5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712" y="2383226"/>
            <a:ext cx="1116890" cy="809093"/>
          </a:xfrm>
          <a:prstGeom prst="rect">
            <a:avLst/>
          </a:prstGeom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2356189"/>
            <a:ext cx="792088" cy="809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2065461"/>
            <a:ext cx="1725613" cy="144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Afbeelding 9" descr="Komisch, Spotprent, Classic, Retro, Oude, Vintage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5508" y="1979966"/>
            <a:ext cx="1111544" cy="16158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27289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187"/>
    </mc:Choice>
    <mc:Fallback xmlns="">
      <p:transition spd="slow" advTm="6187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 - 7 -</a:t>
            </a:r>
            <a:endParaRPr lang="fr-FR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Afgeronde rechthoek 3"/>
          <p:cNvSpPr/>
          <p:nvPr/>
        </p:nvSpPr>
        <p:spPr>
          <a:xfrm>
            <a:off x="899592" y="1977684"/>
            <a:ext cx="7416824" cy="162018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9" name="Tekstvak 8"/>
          <p:cNvSpPr txBox="1"/>
          <p:nvPr/>
        </p:nvSpPr>
        <p:spPr>
          <a:xfrm>
            <a:off x="899592" y="3975908"/>
            <a:ext cx="76328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>
                <a:solidFill>
                  <a:prstClr val="black"/>
                </a:solidFill>
              </a:rPr>
              <a:t> </a:t>
            </a:r>
            <a:r>
              <a:rPr lang="fr-FR" sz="3200" b="1" dirty="0" smtClean="0">
                <a:solidFill>
                  <a:prstClr val="black"/>
                </a:solidFill>
              </a:rPr>
              <a:t>  Il      adore </a:t>
            </a:r>
            <a:r>
              <a:rPr lang="fr-FR" sz="3200" b="1" dirty="0"/>
              <a:t>les bandes dessinées de </a:t>
            </a:r>
            <a:r>
              <a:rPr lang="fr-FR" sz="3200" b="1" dirty="0" smtClean="0"/>
              <a:t>Tintin.</a:t>
            </a:r>
            <a:endParaRPr lang="fr-FR" sz="3200" b="1" dirty="0"/>
          </a:p>
        </p:txBody>
      </p:sp>
      <p:pic>
        <p:nvPicPr>
          <p:cNvPr id="6" name="Afbeelding 5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712" y="2383226"/>
            <a:ext cx="1116890" cy="809093"/>
          </a:xfrm>
          <a:prstGeom prst="rect">
            <a:avLst/>
          </a:prstGeom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2356189"/>
            <a:ext cx="792088" cy="809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2065461"/>
            <a:ext cx="1725613" cy="144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Afbeelding 9" descr="Komisch, Spotprent, Classic, Retro, Oude, Vintage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5508" y="1979966"/>
            <a:ext cx="1111544" cy="16158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39530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894"/>
    </mc:Choice>
    <mc:Fallback xmlns="">
      <p:transition spd="slow" advTm="3894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        Fin de la vidéo </a:t>
            </a:r>
            <a:br>
              <a:rPr lang="fr-FR" dirty="0" smtClean="0"/>
            </a:br>
            <a:r>
              <a:rPr lang="fr-FR" dirty="0" smtClean="0"/>
              <a:t>numéro </a:t>
            </a:r>
            <a:r>
              <a:rPr lang="fr-FR" dirty="0" smtClean="0"/>
              <a:t>67 bis</a:t>
            </a:r>
            <a:endParaRPr lang="fr-FR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Ondertitel 2"/>
          <p:cNvSpPr txBox="1">
            <a:spLocks/>
          </p:cNvSpPr>
          <p:nvPr/>
        </p:nvSpPr>
        <p:spPr>
          <a:xfrm>
            <a:off x="3203848" y="3867894"/>
            <a:ext cx="5544616" cy="899238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</a:pPr>
            <a:r>
              <a:rPr lang="fr-FR" sz="2000" dirty="0" smtClean="0">
                <a:solidFill>
                  <a:prstClr val="black"/>
                </a:solidFill>
              </a:rPr>
              <a:t>        Illustrations :</a:t>
            </a:r>
          </a:p>
          <a:p>
            <a:pPr algn="l">
              <a:spcBef>
                <a:spcPts val="0"/>
              </a:spcBef>
            </a:pPr>
            <a:r>
              <a:rPr lang="fr-FR" sz="2000" dirty="0" smtClean="0">
                <a:solidFill>
                  <a:prstClr val="black"/>
                </a:solidFill>
              </a:rPr>
              <a:t>        - ©Annick/Jérôme Paul</a:t>
            </a:r>
          </a:p>
          <a:p>
            <a:pPr algn="l">
              <a:spcBef>
                <a:spcPts val="0"/>
              </a:spcBef>
            </a:pPr>
            <a:r>
              <a:rPr lang="fr-FR" sz="2000" dirty="0" smtClean="0">
                <a:solidFill>
                  <a:prstClr val="black"/>
                </a:solidFill>
              </a:rPr>
              <a:t>        - Libres de droit : Clic images, </a:t>
            </a:r>
            <a:r>
              <a:rPr lang="fr-FR" sz="2000" dirty="0" err="1" smtClean="0">
                <a:solidFill>
                  <a:prstClr val="black"/>
                </a:solidFill>
              </a:rPr>
              <a:t>Picto</a:t>
            </a:r>
            <a:r>
              <a:rPr lang="fr-FR" sz="2000" dirty="0" smtClean="0">
                <a:solidFill>
                  <a:prstClr val="black"/>
                </a:solidFill>
              </a:rPr>
              <a:t> France, </a:t>
            </a:r>
            <a:r>
              <a:rPr lang="fr-FR" sz="2000" dirty="0" err="1" smtClean="0">
                <a:solidFill>
                  <a:prstClr val="black"/>
                </a:solidFill>
              </a:rPr>
              <a:t>Freepik</a:t>
            </a:r>
            <a:r>
              <a:rPr lang="fr-FR" sz="2000" dirty="0" smtClean="0">
                <a:solidFill>
                  <a:prstClr val="black"/>
                </a:solidFill>
              </a:rPr>
              <a:t>, </a:t>
            </a:r>
            <a:r>
              <a:rPr lang="fr-FR" sz="2000" dirty="0" err="1" smtClean="0">
                <a:solidFill>
                  <a:prstClr val="black"/>
                </a:solidFill>
              </a:rPr>
              <a:t>Pixabay</a:t>
            </a:r>
            <a:endParaRPr lang="fr-FR" sz="2000" dirty="0" smtClean="0">
              <a:solidFill>
                <a:prstClr val="black"/>
              </a:solidFill>
            </a:endParaRPr>
          </a:p>
          <a:p>
            <a:pPr marL="457200" indent="-457200" algn="l">
              <a:spcBef>
                <a:spcPts val="0"/>
              </a:spcBef>
              <a:buFontTx/>
              <a:buChar char="-"/>
            </a:pPr>
            <a:endParaRPr lang="fr-FR" sz="2000" dirty="0" smtClean="0">
              <a:solidFill>
                <a:prstClr val="black"/>
              </a:solidFill>
            </a:endParaRPr>
          </a:p>
          <a:p>
            <a:pPr marL="457200" indent="-457200" algn="l">
              <a:spcBef>
                <a:spcPts val="0"/>
              </a:spcBef>
              <a:buFontTx/>
              <a:buChar char="-"/>
            </a:pPr>
            <a:endParaRPr lang="fr-FR" sz="2000" dirty="0" smtClean="0">
              <a:solidFill>
                <a:srgbClr val="FF0000"/>
              </a:solidFill>
            </a:endParaRPr>
          </a:p>
          <a:p>
            <a:pPr marL="457200" indent="-457200">
              <a:buFontTx/>
              <a:buChar char="-"/>
            </a:pPr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32467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259"/>
    </mc:Choice>
    <mc:Fallback xmlns="">
      <p:transition spd="slow" advTm="6259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 - 1 -</a:t>
            </a:r>
            <a:endParaRPr lang="fr-FR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Afgeronde rechthoek 3"/>
          <p:cNvSpPr/>
          <p:nvPr/>
        </p:nvSpPr>
        <p:spPr>
          <a:xfrm>
            <a:off x="1475656" y="1977684"/>
            <a:ext cx="6336704" cy="162018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pic>
        <p:nvPicPr>
          <p:cNvPr id="6" name="Afbeelding 5" descr="https://image.freepik.com/icones-gratuites/carte-d&amp;-39;identite_318-86015.jp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057" b="12057"/>
          <a:stretch/>
        </p:blipFill>
        <p:spPr bwMode="auto">
          <a:xfrm>
            <a:off x="4067944" y="2350485"/>
            <a:ext cx="1368152" cy="861432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" name="Afbeelding 6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69" r="67096" b="56879"/>
          <a:stretch/>
        </p:blipFill>
        <p:spPr bwMode="auto">
          <a:xfrm>
            <a:off x="2555776" y="2381106"/>
            <a:ext cx="1224136" cy="91553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" name="Afbeelding 7"/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880" t="15774" r="54042" b="21235"/>
          <a:stretch/>
        </p:blipFill>
        <p:spPr bwMode="auto">
          <a:xfrm>
            <a:off x="1691680" y="2323434"/>
            <a:ext cx="576064" cy="91553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0" name="Afbeelding 9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0126" y="2369070"/>
            <a:ext cx="2140585" cy="741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643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296"/>
    </mc:Choice>
    <mc:Fallback xmlns="">
      <p:transition spd="slow" advTm="5296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 - 1 -</a:t>
            </a:r>
            <a:endParaRPr lang="fr-FR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Afgeronde rechthoek 3"/>
          <p:cNvSpPr/>
          <p:nvPr/>
        </p:nvSpPr>
        <p:spPr>
          <a:xfrm>
            <a:off x="1475656" y="1977684"/>
            <a:ext cx="6336704" cy="162018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9" name="Tekstvak 8"/>
          <p:cNvSpPr txBox="1"/>
          <p:nvPr/>
        </p:nvSpPr>
        <p:spPr>
          <a:xfrm>
            <a:off x="1475656" y="3975909"/>
            <a:ext cx="61926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 smtClean="0">
                <a:solidFill>
                  <a:prstClr val="black"/>
                </a:solidFill>
              </a:rPr>
              <a:t> Mon   frère     s’appelle    </a:t>
            </a:r>
            <a:r>
              <a:rPr lang="fr-FR" sz="3200" b="1" dirty="0" smtClean="0"/>
              <a:t>Antoine.</a:t>
            </a:r>
            <a:endParaRPr lang="fr-FR" sz="3200" b="1" dirty="0"/>
          </a:p>
        </p:txBody>
      </p:sp>
      <p:pic>
        <p:nvPicPr>
          <p:cNvPr id="6" name="Afbeelding 5" descr="https://image.freepik.com/icones-gratuites/carte-d&amp;-39;identite_318-86015.jp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057" b="12057"/>
          <a:stretch/>
        </p:blipFill>
        <p:spPr bwMode="auto">
          <a:xfrm>
            <a:off x="4067944" y="2350485"/>
            <a:ext cx="1368152" cy="861432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" name="Afbeelding 6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69" r="67096" b="56879"/>
          <a:stretch/>
        </p:blipFill>
        <p:spPr bwMode="auto">
          <a:xfrm>
            <a:off x="2555776" y="2381106"/>
            <a:ext cx="1224136" cy="91553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" name="Afbeelding 7"/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880" t="15774" r="54042" b="21235"/>
          <a:stretch/>
        </p:blipFill>
        <p:spPr bwMode="auto">
          <a:xfrm>
            <a:off x="1691680" y="2323434"/>
            <a:ext cx="576064" cy="91553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0" name="Afbeelding 9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0126" y="2369070"/>
            <a:ext cx="2140585" cy="741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3832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362"/>
    </mc:Choice>
    <mc:Fallback xmlns="">
      <p:transition spd="slow" advTm="3362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 - 2 -</a:t>
            </a:r>
            <a:endParaRPr lang="fr-FR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Afgeronde rechthoek 3"/>
          <p:cNvSpPr/>
          <p:nvPr/>
        </p:nvSpPr>
        <p:spPr>
          <a:xfrm>
            <a:off x="251520" y="1977684"/>
            <a:ext cx="8640960" cy="162018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pic>
        <p:nvPicPr>
          <p:cNvPr id="6" name="Afbeelding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712" y="2102293"/>
            <a:ext cx="2345087" cy="1204417"/>
          </a:xfrm>
          <a:prstGeom prst="rect">
            <a:avLst/>
          </a:prstGeom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2290152"/>
            <a:ext cx="573087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9225" y="2293637"/>
            <a:ext cx="122555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Afbeelding 9" descr="Curseur, La Souris, Cliquez Sur">
            <a:hlinkClick r:id="rId5"/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5369547" y="2345915"/>
            <a:ext cx="781170" cy="936104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Afbeelding 10"/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216" y="2325635"/>
            <a:ext cx="609600" cy="981075"/>
          </a:xfrm>
          <a:prstGeom prst="rect">
            <a:avLst/>
          </a:prstGeom>
        </p:spPr>
      </p:pic>
      <p:pic>
        <p:nvPicPr>
          <p:cNvPr id="12" name="Afbeelding 11"/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312" y="2102293"/>
            <a:ext cx="1417249" cy="1370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06861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431"/>
    </mc:Choice>
    <mc:Fallback xmlns="">
      <p:transition spd="slow" advTm="7431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 - 2 -</a:t>
            </a:r>
            <a:endParaRPr lang="fr-FR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Afgeronde rechthoek 3"/>
          <p:cNvSpPr/>
          <p:nvPr/>
        </p:nvSpPr>
        <p:spPr>
          <a:xfrm>
            <a:off x="251520" y="1977684"/>
            <a:ext cx="8640960" cy="162018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9" name="Tekstvak 8"/>
          <p:cNvSpPr txBox="1"/>
          <p:nvPr/>
        </p:nvSpPr>
        <p:spPr>
          <a:xfrm>
            <a:off x="251520" y="3975908"/>
            <a:ext cx="84249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 smtClean="0">
                <a:solidFill>
                  <a:prstClr val="black"/>
                </a:solidFill>
              </a:rPr>
              <a:t>L’anniversaire </a:t>
            </a:r>
            <a:r>
              <a:rPr lang="fr-FR" sz="3200" b="1" dirty="0">
                <a:solidFill>
                  <a:prstClr val="black"/>
                </a:solidFill>
              </a:rPr>
              <a:t>de mon </a:t>
            </a:r>
            <a:r>
              <a:rPr lang="fr-FR" sz="3200" b="1" dirty="0" smtClean="0">
                <a:solidFill>
                  <a:prstClr val="black"/>
                </a:solidFill>
              </a:rPr>
              <a:t> frère</a:t>
            </a:r>
            <a:r>
              <a:rPr lang="fr-FR" sz="3200" b="1" dirty="0">
                <a:solidFill>
                  <a:prstClr val="black"/>
                </a:solidFill>
              </a:rPr>
              <a:t>, </a:t>
            </a:r>
            <a:r>
              <a:rPr lang="fr-FR" sz="3200" b="1" dirty="0" smtClean="0">
                <a:solidFill>
                  <a:prstClr val="black"/>
                </a:solidFill>
              </a:rPr>
              <a:t> c’est </a:t>
            </a:r>
            <a:r>
              <a:rPr lang="fr-FR" sz="3200" b="1" dirty="0">
                <a:solidFill>
                  <a:prstClr val="black"/>
                </a:solidFill>
              </a:rPr>
              <a:t>le </a:t>
            </a:r>
            <a:r>
              <a:rPr lang="fr-FR" sz="3200" b="1" dirty="0" smtClean="0">
                <a:solidFill>
                  <a:prstClr val="black"/>
                </a:solidFill>
              </a:rPr>
              <a:t>sept     juin</a:t>
            </a:r>
            <a:r>
              <a:rPr lang="fr-FR" sz="3200" b="1" dirty="0">
                <a:solidFill>
                  <a:prstClr val="black"/>
                </a:solidFill>
              </a:rPr>
              <a:t>.</a:t>
            </a:r>
          </a:p>
        </p:txBody>
      </p:sp>
      <p:pic>
        <p:nvPicPr>
          <p:cNvPr id="6" name="Afbeelding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712" y="2102293"/>
            <a:ext cx="2345087" cy="1204417"/>
          </a:xfrm>
          <a:prstGeom prst="rect">
            <a:avLst/>
          </a:prstGeom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2290152"/>
            <a:ext cx="573087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9225" y="2293637"/>
            <a:ext cx="122555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Afbeelding 9" descr="Curseur, La Souris, Cliquez Sur">
            <a:hlinkClick r:id="rId5"/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5369547" y="2345915"/>
            <a:ext cx="781170" cy="936104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Afbeelding 10"/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216" y="2325635"/>
            <a:ext cx="609600" cy="981075"/>
          </a:xfrm>
          <a:prstGeom prst="rect">
            <a:avLst/>
          </a:prstGeom>
        </p:spPr>
      </p:pic>
      <p:pic>
        <p:nvPicPr>
          <p:cNvPr id="12" name="Afbeelding 11"/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312" y="2102293"/>
            <a:ext cx="1417249" cy="1370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92675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394"/>
    </mc:Choice>
    <mc:Fallback xmlns="">
      <p:transition spd="slow" advTm="3394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 - 3 -</a:t>
            </a:r>
            <a:endParaRPr lang="fr-FR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Afgeronde rechthoek 3"/>
          <p:cNvSpPr/>
          <p:nvPr/>
        </p:nvSpPr>
        <p:spPr>
          <a:xfrm>
            <a:off x="1475656" y="1977684"/>
            <a:ext cx="6336704" cy="162018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9" name="Tekstvak 8"/>
          <p:cNvSpPr txBox="1"/>
          <p:nvPr/>
        </p:nvSpPr>
        <p:spPr>
          <a:xfrm>
            <a:off x="1475656" y="3975909"/>
            <a:ext cx="61926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 smtClean="0">
                <a:solidFill>
                  <a:prstClr val="black"/>
                </a:solidFill>
              </a:rPr>
              <a:t>       </a:t>
            </a:r>
            <a:endParaRPr lang="fr-FR" sz="3200" b="1" dirty="0">
              <a:solidFill>
                <a:prstClr val="black"/>
              </a:solidFill>
            </a:endParaRPr>
          </a:p>
        </p:txBody>
      </p:sp>
      <p:pic>
        <p:nvPicPr>
          <p:cNvPr id="6" name="Afbeelding 5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65" t="8017" r="64943" b="37834"/>
          <a:stretch/>
        </p:blipFill>
        <p:spPr bwMode="auto">
          <a:xfrm>
            <a:off x="5868144" y="2055857"/>
            <a:ext cx="1440160" cy="146383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" name="Afbeelding 6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200" t="2934" r="33205" b="27733"/>
          <a:stretch/>
        </p:blipFill>
        <p:spPr bwMode="auto">
          <a:xfrm>
            <a:off x="3131840" y="2137614"/>
            <a:ext cx="1224136" cy="130031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" name="Afbeelding 7" descr="Afficher l'image d'origine"/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385"/>
          <a:stretch/>
        </p:blipFill>
        <p:spPr bwMode="auto">
          <a:xfrm>
            <a:off x="1907704" y="2330975"/>
            <a:ext cx="792087" cy="91359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0" name="Afbeelding 9"/>
          <p:cNvPicPr/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8543" b="37296"/>
          <a:stretch/>
        </p:blipFill>
        <p:spPr bwMode="auto">
          <a:xfrm>
            <a:off x="4932040" y="2360233"/>
            <a:ext cx="486088" cy="85508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9075485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974"/>
    </mc:Choice>
    <mc:Fallback xmlns="">
      <p:transition spd="slow" advTm="4974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 - 3 -</a:t>
            </a:r>
            <a:endParaRPr lang="fr-FR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Afgeronde rechthoek 3"/>
          <p:cNvSpPr/>
          <p:nvPr/>
        </p:nvSpPr>
        <p:spPr>
          <a:xfrm>
            <a:off x="1475656" y="1977684"/>
            <a:ext cx="6336704" cy="162018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9" name="Tekstvak 8"/>
          <p:cNvSpPr txBox="1"/>
          <p:nvPr/>
        </p:nvSpPr>
        <p:spPr>
          <a:xfrm>
            <a:off x="1475656" y="3975909"/>
            <a:ext cx="61926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 smtClean="0">
                <a:solidFill>
                  <a:prstClr val="black"/>
                </a:solidFill>
              </a:rPr>
              <a:t>       Il        habite       </a:t>
            </a:r>
            <a:r>
              <a:rPr lang="fr-FR" sz="3200" b="1" dirty="0" smtClean="0"/>
              <a:t>en        F</a:t>
            </a:r>
            <a:r>
              <a:rPr lang="fr-FR" sz="3200" b="1" dirty="0" smtClean="0">
                <a:solidFill>
                  <a:prstClr val="black"/>
                </a:solidFill>
              </a:rPr>
              <a:t>rance.</a:t>
            </a:r>
            <a:endParaRPr lang="fr-FR" sz="3200" b="1" dirty="0">
              <a:solidFill>
                <a:prstClr val="black"/>
              </a:solidFill>
            </a:endParaRPr>
          </a:p>
        </p:txBody>
      </p:sp>
      <p:pic>
        <p:nvPicPr>
          <p:cNvPr id="6" name="Afbeelding 5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65" t="8017" r="64943" b="37834"/>
          <a:stretch/>
        </p:blipFill>
        <p:spPr bwMode="auto">
          <a:xfrm>
            <a:off x="5868144" y="2055857"/>
            <a:ext cx="1440160" cy="146383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" name="Afbeelding 6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200" t="2934" r="33205" b="27733"/>
          <a:stretch/>
        </p:blipFill>
        <p:spPr bwMode="auto">
          <a:xfrm>
            <a:off x="3131840" y="2137614"/>
            <a:ext cx="1224136" cy="130031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" name="Afbeelding 7" descr="Afficher l'image d'origine"/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385"/>
          <a:stretch/>
        </p:blipFill>
        <p:spPr bwMode="auto">
          <a:xfrm>
            <a:off x="1907704" y="2330975"/>
            <a:ext cx="792087" cy="91359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0" name="Afbeelding 9"/>
          <p:cNvPicPr/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8543" b="37296"/>
          <a:stretch/>
        </p:blipFill>
        <p:spPr bwMode="auto">
          <a:xfrm>
            <a:off x="4932040" y="2360233"/>
            <a:ext cx="486088" cy="85508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4138468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566"/>
    </mc:Choice>
    <mc:Fallback xmlns="">
      <p:transition spd="slow" advTm="3566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 - </a:t>
            </a:r>
            <a:r>
              <a:rPr lang="fr-FR" dirty="0"/>
              <a:t>4</a:t>
            </a:r>
            <a:r>
              <a:rPr lang="fr-FR" dirty="0" smtClean="0"/>
              <a:t> -</a:t>
            </a:r>
            <a:endParaRPr lang="fr-FR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Afgeronde rechthoek 3"/>
          <p:cNvSpPr/>
          <p:nvPr/>
        </p:nvSpPr>
        <p:spPr>
          <a:xfrm>
            <a:off x="467544" y="1221600"/>
            <a:ext cx="8208912" cy="237626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pic>
        <p:nvPicPr>
          <p:cNvPr id="6" name="Afbeelding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1294645"/>
            <a:ext cx="1728192" cy="950121"/>
          </a:xfrm>
          <a:prstGeom prst="rect">
            <a:avLst/>
          </a:prstGeom>
        </p:spPr>
      </p:pic>
      <p:pic>
        <p:nvPicPr>
          <p:cNvPr id="7" name="Afbeelding 6" descr="Champagne, Fles, Drinken, Alcohol, Vieri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9051" y="2031691"/>
            <a:ext cx="925318" cy="1474857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Afbeelding 7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96" t="4000" r="85623" b="74400"/>
          <a:stretch/>
        </p:blipFill>
        <p:spPr bwMode="auto">
          <a:xfrm>
            <a:off x="683569" y="1383618"/>
            <a:ext cx="792087" cy="74799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5098" y="1266391"/>
            <a:ext cx="951117" cy="9210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Afbeelding 9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976" y="2571750"/>
            <a:ext cx="2160240" cy="875824"/>
          </a:xfrm>
          <a:prstGeom prst="rect">
            <a:avLst/>
          </a:prstGeom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3933" y="1374768"/>
            <a:ext cx="792163" cy="811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Afbeelding 11" descr="Groep mensen in een formatie Gratis Icoon">
            <a:hlinkClick r:id="rId8" tooltip="&quot;Groep mensen in een formatie&quot;"/>
          </p:cNvPr>
          <p:cNvPicPr/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2388586"/>
            <a:ext cx="1080120" cy="10778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Afbeelding 12"/>
          <p:cNvPicPr/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2470" y="1426369"/>
            <a:ext cx="398979" cy="70801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8133818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467"/>
    </mc:Choice>
    <mc:Fallback xmlns="">
      <p:transition spd="slow" advTm="7467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 - </a:t>
            </a:r>
            <a:r>
              <a:rPr lang="fr-FR" dirty="0"/>
              <a:t>4</a:t>
            </a:r>
            <a:r>
              <a:rPr lang="fr-FR" dirty="0" smtClean="0"/>
              <a:t> -</a:t>
            </a:r>
            <a:endParaRPr lang="fr-FR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Afgeronde rechthoek 3"/>
          <p:cNvSpPr/>
          <p:nvPr/>
        </p:nvSpPr>
        <p:spPr>
          <a:xfrm>
            <a:off x="467544" y="1221600"/>
            <a:ext cx="8208912" cy="237626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9" name="Tekstvak 8"/>
          <p:cNvSpPr txBox="1"/>
          <p:nvPr/>
        </p:nvSpPr>
        <p:spPr>
          <a:xfrm>
            <a:off x="467544" y="3975908"/>
            <a:ext cx="856895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 smtClean="0">
                <a:solidFill>
                  <a:prstClr val="black"/>
                </a:solidFill>
              </a:rPr>
              <a:t> Dans </a:t>
            </a:r>
            <a:r>
              <a:rPr lang="fr-FR" sz="3200" b="1" dirty="0">
                <a:solidFill>
                  <a:prstClr val="black"/>
                </a:solidFill>
              </a:rPr>
              <a:t>la </a:t>
            </a:r>
            <a:r>
              <a:rPr lang="fr-FR" sz="3200" b="1" dirty="0" smtClean="0">
                <a:solidFill>
                  <a:prstClr val="black"/>
                </a:solidFill>
              </a:rPr>
              <a:t>campagne   </a:t>
            </a:r>
            <a:r>
              <a:rPr lang="fr-FR" sz="3200" b="1" dirty="0" smtClean="0"/>
              <a:t>où</a:t>
            </a:r>
            <a:r>
              <a:rPr lang="fr-FR" sz="3200" b="1" dirty="0" smtClean="0">
                <a:solidFill>
                  <a:prstClr val="black"/>
                </a:solidFill>
              </a:rPr>
              <a:t>      il    habite</a:t>
            </a:r>
            <a:r>
              <a:rPr lang="fr-FR" sz="3200" b="1" dirty="0">
                <a:solidFill>
                  <a:prstClr val="black"/>
                </a:solidFill>
              </a:rPr>
              <a:t>, </a:t>
            </a:r>
            <a:endParaRPr lang="fr-FR" sz="3200" b="1" dirty="0" smtClean="0">
              <a:solidFill>
                <a:prstClr val="black"/>
              </a:solidFill>
            </a:endParaRPr>
          </a:p>
          <a:p>
            <a:r>
              <a:rPr lang="fr-FR" sz="3200" b="1" dirty="0" smtClean="0"/>
              <a:t>                                on             </a:t>
            </a:r>
            <a:r>
              <a:rPr lang="fr-FR" sz="3200" b="1" dirty="0" smtClean="0">
                <a:solidFill>
                  <a:prstClr val="black"/>
                </a:solidFill>
              </a:rPr>
              <a:t>fait     du champagne.</a:t>
            </a:r>
            <a:endParaRPr lang="fr-FR" sz="3200" b="1" dirty="0">
              <a:solidFill>
                <a:prstClr val="black"/>
              </a:solidFill>
            </a:endParaRPr>
          </a:p>
        </p:txBody>
      </p:sp>
      <p:pic>
        <p:nvPicPr>
          <p:cNvPr id="6" name="Afbeelding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1294645"/>
            <a:ext cx="1728192" cy="950121"/>
          </a:xfrm>
          <a:prstGeom prst="rect">
            <a:avLst/>
          </a:prstGeom>
        </p:spPr>
      </p:pic>
      <p:pic>
        <p:nvPicPr>
          <p:cNvPr id="7" name="Afbeelding 6" descr="Champagne, Fles, Drinken, Alcohol, Vieri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9051" y="2031691"/>
            <a:ext cx="925318" cy="1474857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Afbeelding 7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96" t="4000" r="85623" b="74400"/>
          <a:stretch/>
        </p:blipFill>
        <p:spPr bwMode="auto">
          <a:xfrm>
            <a:off x="683569" y="1383618"/>
            <a:ext cx="792087" cy="74799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5098" y="1266391"/>
            <a:ext cx="951117" cy="9210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Afbeelding 9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976" y="2571750"/>
            <a:ext cx="2160240" cy="875824"/>
          </a:xfrm>
          <a:prstGeom prst="rect">
            <a:avLst/>
          </a:prstGeom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3933" y="1374768"/>
            <a:ext cx="792163" cy="811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Afbeelding 11" descr="Groep mensen in een formatie Gratis Icoon">
            <a:hlinkClick r:id="rId8" tooltip="&quot;Groep mensen in een formatie&quot;"/>
          </p:cNvPr>
          <p:cNvPicPr/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2388586"/>
            <a:ext cx="1080120" cy="10778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Afbeelding 12"/>
          <p:cNvPicPr/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2470" y="1426369"/>
            <a:ext cx="398979" cy="70801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196233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612"/>
    </mc:Choice>
    <mc:Fallback xmlns="">
      <p:transition spd="slow" advTm="4612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156</Words>
  <Application>Microsoft Office PowerPoint</Application>
  <PresentationFormat>Diavoorstelling (16:9)</PresentationFormat>
  <Paragraphs>33</Paragraphs>
  <Slides>16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16</vt:i4>
      </vt:variant>
    </vt:vector>
  </HeadingPairs>
  <TitlesOfParts>
    <vt:vector size="17" baseType="lpstr">
      <vt:lpstr>1_Kantoorthema</vt:lpstr>
      <vt:lpstr>Le français illustré   - numéro 67 bis -  </vt:lpstr>
      <vt:lpstr> - 1 -</vt:lpstr>
      <vt:lpstr> - 1 -</vt:lpstr>
      <vt:lpstr> - 2 -</vt:lpstr>
      <vt:lpstr> - 2 -</vt:lpstr>
      <vt:lpstr> - 3 -</vt:lpstr>
      <vt:lpstr> - 3 -</vt:lpstr>
      <vt:lpstr> - 4 -</vt:lpstr>
      <vt:lpstr> - 4 -</vt:lpstr>
      <vt:lpstr> - 5 -</vt:lpstr>
      <vt:lpstr> - 5 -</vt:lpstr>
      <vt:lpstr> - 6 -</vt:lpstr>
      <vt:lpstr> - 6 -</vt:lpstr>
      <vt:lpstr> - 7 -</vt:lpstr>
      <vt:lpstr> - 7 -</vt:lpstr>
      <vt:lpstr>        Fin de la vidéo  numéro 67 bis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français illustré   - numéro 67 –</dc:title>
  <dc:creator>Jérôme Paul</dc:creator>
  <cp:lastModifiedBy>Jérôme Paul</cp:lastModifiedBy>
  <cp:revision>10</cp:revision>
  <dcterms:created xsi:type="dcterms:W3CDTF">2017-05-30T06:56:47Z</dcterms:created>
  <dcterms:modified xsi:type="dcterms:W3CDTF">2017-10-08T12:45:04Z</dcterms:modified>
</cp:coreProperties>
</file>